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6"/>
  </p:notesMasterIdLst>
  <p:sldIdLst>
    <p:sldId id="256" r:id="rId2"/>
    <p:sldId id="269" r:id="rId3"/>
    <p:sldId id="270" r:id="rId4"/>
    <p:sldId id="268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660" autoAdjust="0"/>
  </p:normalViewPr>
  <p:slideViewPr>
    <p:cSldViewPr snapToGrid="0" snapToObjects="1">
      <p:cViewPr>
        <p:scale>
          <a:sx n="90" d="100"/>
          <a:sy n="90" d="100"/>
        </p:scale>
        <p:origin x="-42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867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828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GP4</a:t>
            </a:r>
            <a:endParaRPr dirty="0"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540327" y="457199"/>
            <a:ext cx="5555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WND- match customer with vehicles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89DAF-5AF6-47B4-9141-F7F9F6EBD2C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014" y="1016649"/>
            <a:ext cx="6314859" cy="5538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BA482A-EA85-44DE-A1CB-A23128A53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14857" y="6041572"/>
            <a:ext cx="383177" cy="4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1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0AA63C-8A93-4019-9612-53A2C940E5B4}"/>
              </a:ext>
            </a:extLst>
          </p:cNvPr>
          <p:cNvSpPr txBox="1"/>
          <p:nvPr/>
        </p:nvSpPr>
        <p:spPr>
          <a:xfrm>
            <a:off x="734290" y="457199"/>
            <a:ext cx="555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latin typeface="Century Gothic" panose="020B0502020202020204" pitchFamily="34" charset="0"/>
              </a:rPr>
              <a:t>GUI- Match Customer with Vehicles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67729-93D0-4214-BA0A-DD37D6262D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993" y="826531"/>
            <a:ext cx="6635462" cy="5424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80B508-EE27-4C5D-AB50-08D564DE8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7869" y="5282610"/>
            <a:ext cx="386317" cy="44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0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37</Words>
  <Application>Microsoft Office PowerPoint</Application>
  <PresentationFormat>Widescreen</PresentationFormat>
  <Paragraphs>16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Noto Sans Symbols</vt:lpstr>
      <vt:lpstr>Ion</vt:lpstr>
      <vt:lpstr>ISDS 552 GP4</vt:lpstr>
      <vt:lpstr>PowerPoint Presentation</vt:lpstr>
      <vt:lpstr>PowerPoint Presentation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Harshita Didwania</cp:lastModifiedBy>
  <cp:revision>40</cp:revision>
  <dcterms:modified xsi:type="dcterms:W3CDTF">2018-07-27T10:33:15Z</dcterms:modified>
</cp:coreProperties>
</file>